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78" r:id="rId2"/>
    <p:sldId id="273" r:id="rId3"/>
    <p:sldId id="260" r:id="rId4"/>
    <p:sldId id="266" r:id="rId5"/>
    <p:sldId id="270" r:id="rId6"/>
    <p:sldId id="264" r:id="rId7"/>
    <p:sldId id="274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7182652-7958-4A5F-B1DB-E6C2AAF2B08B}">
          <p14:sldIdLst>
            <p14:sldId id="278"/>
          </p14:sldIdLst>
        </p14:section>
        <p14:section name="제목 없는 구역" id="{D671102A-04B4-4572-A8D8-2A79377C1FD0}">
          <p14:sldIdLst>
            <p14:sldId id="273"/>
            <p14:sldId id="260"/>
            <p14:sldId id="266"/>
            <p14:sldId id="270"/>
            <p14:sldId id="264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79CF2"/>
    <a:srgbClr val="A377E3"/>
    <a:srgbClr val="FE869D"/>
    <a:srgbClr val="D14B68"/>
    <a:srgbClr val="FD5172"/>
    <a:srgbClr val="F87070"/>
    <a:srgbClr val="F25C92"/>
    <a:srgbClr val="192C42"/>
    <a:srgbClr val="1C304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638" y="112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63DCC-162B-4A65-8362-0E8C37D5C74C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7D98A-B8C8-4375-B0B9-3DC6E033C2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714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4A99A-AC2B-457E-B90B-E3F5B1679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F4D27B-F2A4-491C-9ADB-F000DF5F0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6A7700-1E12-4DEE-8867-4EBF5649D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32131F-C0E6-4AFC-A698-0613A86E0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41A1F6-6F90-40A6-91F9-16B900CDC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53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29078-C182-4484-84A4-0B8A4488D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F83588-F74E-4B26-B99D-1F0B1944E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B518C4-9F43-4F58-A9C1-4B9FBDC11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1E7E19-18C1-4501-8914-42B3649C8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471B76-E35F-40B9-867E-B73CE2BED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729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71A7C4-F2B5-4B08-BD61-1BC90DC737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0DA2B7-179B-4238-86FF-35A636B73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3B2917-49B9-4E5D-BFF2-FCB07EE69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6F16EE-F2FD-41B4-A0A6-08ACEC0A9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9DC4DA-92A1-4A21-B8EE-1D062188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857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7367B-3CDE-4B52-BA4C-F00C04AF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158F95-803A-47E7-89EE-B7FC0F9AF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697E8A-0DD1-4C73-BB8F-40126CCB1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89499-2009-4D4B-9D48-AAF7AE598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367DC-3273-46BB-B9B1-0D598D6A2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63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E9AA0-A608-4BCB-9ED1-C7D0B981E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635D5E-530E-47F7-9D3D-DD965A4BD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675A60-B4AD-4C00-A255-A6B2B139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54F5AC-C666-44E4-AECC-936A2149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DFEEE6-2310-4C95-BFA0-CDF4AA3E6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5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1451A-2B53-402C-BFAB-A7DE78FAA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81D1C4-1F45-45FF-BF7B-F116C7FDC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3B52A9-0A20-4463-A0EB-A4D70C05E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F27BBB-9B6D-4C43-A8E9-EBB721D4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D60F88-06AD-4121-839E-754444E4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DF1DE0-FDA4-471B-A891-16A82141F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3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1221A-5918-4417-9A0C-F76B585F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653F3F-F425-4DC7-895E-2CD9AEEFC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8C9AAF-A552-4B39-8EDC-935781E8B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43E167-FC98-468B-8CFB-CBADD6F5B6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6A6933-F278-45DE-8188-70B6E8603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EA9721-5FB4-47E0-9D94-A01BBB026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43469-BF0C-4E8C-864D-B35B81C21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859639-A762-45FB-8749-965E0CA96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825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360DB-74A2-4D7F-9CB3-E7EBF680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BBB255-AC99-4A51-B5EE-2696D6A01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46716A-5227-4661-8980-5D902958F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7E0C1C-F93F-4132-AAE1-28374977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456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1C2A14C-A003-4969-B7A5-E7B33E1A8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10BB1-6383-4B62-B002-763892B0F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FF4B52-BB34-4906-A969-34B8ACD3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06097-BBDD-4E5A-B64E-26D1EAF3DDCC}"/>
              </a:ext>
            </a:extLst>
          </p:cNvPr>
          <p:cNvSpPr txBox="1"/>
          <p:nvPr userDrawn="1"/>
        </p:nvSpPr>
        <p:spPr>
          <a:xfrm>
            <a:off x="9729714" y="6606059"/>
            <a:ext cx="24368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332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2FBC-D69E-4C4A-8C3E-284FF704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4BB41A-0DF4-4C50-B1C8-213BEB3A7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50DB2A-3F8B-4B91-8F6F-DD9CE6695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97488F-D429-4A0C-B1A5-F986296A5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8F3E0B-C7D7-4628-B6E0-F95665E0B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A2F04-435B-45C4-9A19-377E14CE6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512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7E741-F815-4908-AF39-867B7464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F0A78C-51BB-47E1-B6CC-EAD0A2F528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81AF57-CF6D-454E-B52E-E48639729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C317BC-115A-47F0-AFC5-E62059894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ED87C6-0C24-41B6-9FA9-D9C525FB1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5B0D8E-00A4-4903-8DCA-5E9CD0B2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72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4B7755-9E5C-4D27-8D22-88D9817F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193E52-1249-421A-98EB-A3287686F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24368C-F31E-4A2A-908B-46EF4318C5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FB85B-5238-4BFE-B538-28E5F3A66A52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0E26DA-91A7-489E-93FE-7416267D0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C08EAF-4EC5-4CA9-B10C-081560163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1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856B31-1713-4612-B478-2B138731D4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540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BC536D-93E0-4D31-99F6-F598C0E37A98}"/>
              </a:ext>
            </a:extLst>
          </p:cNvPr>
          <p:cNvSpPr txBox="1"/>
          <p:nvPr/>
        </p:nvSpPr>
        <p:spPr>
          <a:xfrm>
            <a:off x="906759" y="2967335"/>
            <a:ext cx="51892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Ramona" pitchFamily="2" charset="0"/>
                <a:cs typeface="Ramona" pitchFamily="2" charset="0"/>
              </a:rPr>
              <a:t>프로젝트 기안서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68A3E2-72F4-4E4D-A971-5EBB7C496C3D}"/>
              </a:ext>
            </a:extLst>
          </p:cNvPr>
          <p:cNvSpPr txBox="1"/>
          <p:nvPr/>
        </p:nvSpPr>
        <p:spPr>
          <a:xfrm>
            <a:off x="9729714" y="6606059"/>
            <a:ext cx="24368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84082D-8816-763B-5EB4-9EA1CEC9ADA6}"/>
              </a:ext>
            </a:extLst>
          </p:cNvPr>
          <p:cNvSpPr txBox="1"/>
          <p:nvPr/>
        </p:nvSpPr>
        <p:spPr>
          <a:xfrm>
            <a:off x="3112165" y="4299283"/>
            <a:ext cx="298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17681005 </a:t>
            </a:r>
            <a:r>
              <a:rPr lang="ko-KR" altLang="en-US" sz="2800" dirty="0"/>
              <a:t>김규영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22458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E1EA4D1-EE2C-4F0C-9476-FE569CD32C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109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B16395-2410-4CA0-A232-9FC8F4814923}"/>
              </a:ext>
            </a:extLst>
          </p:cNvPr>
          <p:cNvSpPr txBox="1"/>
          <p:nvPr/>
        </p:nvSpPr>
        <p:spPr>
          <a:xfrm>
            <a:off x="9971768" y="6606059"/>
            <a:ext cx="2194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B803F3-869E-B71B-97F7-5049E7224AA5}"/>
              </a:ext>
            </a:extLst>
          </p:cNvPr>
          <p:cNvSpPr txBox="1"/>
          <p:nvPr/>
        </p:nvSpPr>
        <p:spPr>
          <a:xfrm>
            <a:off x="897340" y="70442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u="sng" dirty="0"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55454-0FA0-0950-805B-08D738E22252}"/>
              </a:ext>
            </a:extLst>
          </p:cNvPr>
          <p:cNvSpPr txBox="1"/>
          <p:nvPr/>
        </p:nvSpPr>
        <p:spPr>
          <a:xfrm>
            <a:off x="1451338" y="2133370"/>
            <a:ext cx="5926622" cy="2633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AutoNum type="arabicPeriod"/>
            </a:pPr>
            <a:r>
              <a:rPr lang="ko-KR" altLang="en-US" sz="3600" dirty="0"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프로젝트 주제 소개</a:t>
            </a:r>
            <a:endParaRPr lang="en-US" altLang="ko-KR" sz="3600" dirty="0">
              <a:solidFill>
                <a:schemeClr val="bg1"/>
              </a:solidFill>
              <a:latin typeface="Ramona" pitchFamily="2" charset="0"/>
              <a:cs typeface="Ramona" pitchFamily="2" charset="0"/>
            </a:endParaRPr>
          </a:p>
          <a:p>
            <a:pPr marL="742950" indent="-742950">
              <a:lnSpc>
                <a:spcPct val="250000"/>
              </a:lnSpc>
              <a:buAutoNum type="arabicPeriod"/>
            </a:pPr>
            <a:r>
              <a:rPr lang="ko-KR" altLang="en-US" sz="3600" dirty="0"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일별 프로젝트 진행 계획서</a:t>
            </a:r>
            <a:endParaRPr lang="en-US" altLang="ko-KR" sz="3600" dirty="0">
              <a:solidFill>
                <a:schemeClr val="bg1"/>
              </a:solidFill>
              <a:latin typeface="Ramona" pitchFamily="2" charset="0"/>
              <a:cs typeface="Ramon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977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C0793E-6F1B-4421-9D2E-8B40C064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96F45F-F22F-4603-8A72-B607003321E9}"/>
              </a:ext>
            </a:extLst>
          </p:cNvPr>
          <p:cNvSpPr txBox="1"/>
          <p:nvPr/>
        </p:nvSpPr>
        <p:spPr>
          <a:xfrm>
            <a:off x="9971768" y="6606059"/>
            <a:ext cx="2194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D14B9FD-5976-473E-A6E4-136BE8DCCADC}"/>
              </a:ext>
            </a:extLst>
          </p:cNvPr>
          <p:cNvSpPr/>
          <p:nvPr/>
        </p:nvSpPr>
        <p:spPr>
          <a:xfrm>
            <a:off x="3010105" y="2806552"/>
            <a:ext cx="5595926" cy="105424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D6E33-1213-C47F-A419-9F6176536D89}"/>
              </a:ext>
            </a:extLst>
          </p:cNvPr>
          <p:cNvSpPr txBox="1"/>
          <p:nvPr/>
        </p:nvSpPr>
        <p:spPr>
          <a:xfrm>
            <a:off x="3461540" y="2918819"/>
            <a:ext cx="4624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Ramona" pitchFamily="2" charset="0"/>
                <a:cs typeface="Ramona" pitchFamily="2" charset="0"/>
              </a:rPr>
              <a:t>1. 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Ramona" pitchFamily="2" charset="0"/>
                <a:cs typeface="Ramona" pitchFamily="2" charset="0"/>
              </a:rPr>
              <a:t>프로젝트 주제</a:t>
            </a:r>
          </a:p>
        </p:txBody>
      </p:sp>
    </p:spTree>
    <p:extLst>
      <p:ext uri="{BB962C8B-B14F-4D97-AF65-F5344CB8AC3E}">
        <p14:creationId xmlns:p14="http://schemas.microsoft.com/office/powerpoint/2010/main" val="2892134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86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BEAC00-64BA-47C4-BA46-3CDAE3C395AF}"/>
              </a:ext>
            </a:extLst>
          </p:cNvPr>
          <p:cNvSpPr txBox="1"/>
          <p:nvPr/>
        </p:nvSpPr>
        <p:spPr>
          <a:xfrm>
            <a:off x="712382" y="306229"/>
            <a:ext cx="7135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NFT</a:t>
            </a:r>
            <a:r>
              <a:rPr lang="ko-KR" altLang="en-US" sz="3600" b="1" dirty="0">
                <a:solidFill>
                  <a:schemeClr val="bg1"/>
                </a:solidFill>
              </a:rPr>
              <a:t>를 활용한 게임 아이템 거래소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DAE5D-E85B-4D1A-91BB-9B3C35C4D18D}"/>
              </a:ext>
            </a:extLst>
          </p:cNvPr>
          <p:cNvSpPr txBox="1"/>
          <p:nvPr/>
        </p:nvSpPr>
        <p:spPr>
          <a:xfrm>
            <a:off x="340164" y="210980"/>
            <a:ext cx="3722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“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CDC862-40E7-4C40-8D37-9B38CA1F44D0}"/>
              </a:ext>
            </a:extLst>
          </p:cNvPr>
          <p:cNvCxnSpPr>
            <a:cxnSpLocks/>
          </p:cNvCxnSpPr>
          <p:nvPr/>
        </p:nvCxnSpPr>
        <p:spPr>
          <a:xfrm>
            <a:off x="712382" y="871870"/>
            <a:ext cx="114796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370E5405-B773-C940-971B-76F8AB9D3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433685"/>
              </p:ext>
            </p:extLst>
          </p:nvPr>
        </p:nvGraphicFramePr>
        <p:xfrm>
          <a:off x="712383" y="1856508"/>
          <a:ext cx="10722236" cy="4129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2236">
                  <a:extLst>
                    <a:ext uri="{9D8B030D-6E8A-4147-A177-3AD203B41FA5}">
                      <a16:colId xmlns:a16="http://schemas.microsoft.com/office/drawing/2014/main" val="3089101985"/>
                    </a:ext>
                  </a:extLst>
                </a:gridCol>
              </a:tblGrid>
              <a:tr h="535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게임 아이템 거래소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709278"/>
                  </a:ext>
                </a:extLst>
              </a:tr>
              <a:tr h="35944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국내외 게임의 아이템 거래 시 불필요한 환전 수수료를 줄이고 </a:t>
                      </a:r>
                      <a:endParaRPr lang="en-US" altLang="ko-KR" sz="2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투명한 거래와 특정 아이템에 대한 용이한 소유권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유일성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희소성을 입증 시킬 수 있다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000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681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437129-B9DC-4738-BF81-28FD1BD52F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109"/>
            <a:ext cx="12280592" cy="69078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7881AD-FEBA-4D14-A6F2-7E899EBBC118}"/>
              </a:ext>
            </a:extLst>
          </p:cNvPr>
          <p:cNvSpPr txBox="1"/>
          <p:nvPr/>
        </p:nvSpPr>
        <p:spPr>
          <a:xfrm>
            <a:off x="9971768" y="6606059"/>
            <a:ext cx="2194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A63461B-4AB6-4C8B-2EFF-6D9725D9CFD6}"/>
              </a:ext>
            </a:extLst>
          </p:cNvPr>
          <p:cNvSpPr/>
          <p:nvPr/>
        </p:nvSpPr>
        <p:spPr>
          <a:xfrm>
            <a:off x="6353668" y="3808962"/>
            <a:ext cx="5595926" cy="185728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DB92E-BBD6-0718-EDAA-C092BD599AB9}"/>
              </a:ext>
            </a:extLst>
          </p:cNvPr>
          <p:cNvSpPr txBox="1"/>
          <p:nvPr/>
        </p:nvSpPr>
        <p:spPr>
          <a:xfrm>
            <a:off x="6839139" y="3990238"/>
            <a:ext cx="4624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Ramona" pitchFamily="2" charset="0"/>
                <a:cs typeface="Ramona" pitchFamily="2" charset="0"/>
              </a:rPr>
              <a:t>2. 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Ramona" pitchFamily="2" charset="0"/>
                <a:cs typeface="Ramona" pitchFamily="2" charset="0"/>
              </a:rPr>
              <a:t>일별 프로젝트</a:t>
            </a:r>
            <a:endParaRPr lang="en-US" altLang="ko-KR" sz="4800" dirty="0">
              <a:solidFill>
                <a:schemeClr val="tx1">
                  <a:lumMod val="85000"/>
                  <a:lumOff val="15000"/>
                </a:schemeClr>
              </a:solidFill>
              <a:latin typeface="Ramona" pitchFamily="2" charset="0"/>
              <a:cs typeface="Ramona" pitchFamily="2" charset="0"/>
            </a:endParaRPr>
          </a:p>
          <a:p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Ramona" pitchFamily="2" charset="0"/>
                <a:cs typeface="Ramona" pitchFamily="2" charset="0"/>
              </a:rPr>
              <a:t>	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Ramona" pitchFamily="2" charset="0"/>
                <a:cs typeface="Ramona" pitchFamily="2" charset="0"/>
              </a:rPr>
              <a:t> 진행계획</a:t>
            </a:r>
          </a:p>
        </p:txBody>
      </p:sp>
    </p:spTree>
    <p:extLst>
      <p:ext uri="{BB962C8B-B14F-4D97-AF65-F5344CB8AC3E}">
        <p14:creationId xmlns:p14="http://schemas.microsoft.com/office/powerpoint/2010/main" val="703249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94F1116-D904-4525-B558-9103C26D5EE2}"/>
              </a:ext>
            </a:extLst>
          </p:cNvPr>
          <p:cNvSpPr txBox="1"/>
          <p:nvPr/>
        </p:nvSpPr>
        <p:spPr>
          <a:xfrm>
            <a:off x="336698" y="322392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일별 계획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491E956-4497-2AD6-D2EB-7C3BE0F89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155001"/>
              </p:ext>
            </p:extLst>
          </p:nvPr>
        </p:nvGraphicFramePr>
        <p:xfrm>
          <a:off x="599074" y="1160844"/>
          <a:ext cx="9953848" cy="5202635"/>
        </p:xfrm>
        <a:graphic>
          <a:graphicData uri="http://schemas.openxmlformats.org/drawingml/2006/table">
            <a:tbl>
              <a:tblPr/>
              <a:tblGrid>
                <a:gridCol w="2344935">
                  <a:extLst>
                    <a:ext uri="{9D8B030D-6E8A-4147-A177-3AD203B41FA5}">
                      <a16:colId xmlns:a16="http://schemas.microsoft.com/office/drawing/2014/main" val="2709898733"/>
                    </a:ext>
                  </a:extLst>
                </a:gridCol>
                <a:gridCol w="7608913">
                  <a:extLst>
                    <a:ext uri="{9D8B030D-6E8A-4147-A177-3AD203B41FA5}">
                      <a16:colId xmlns:a16="http://schemas.microsoft.com/office/drawing/2014/main" val="1596201987"/>
                    </a:ext>
                  </a:extLst>
                </a:gridCol>
              </a:tblGrid>
              <a:tr h="4909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 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79919"/>
                  </a:ext>
                </a:extLst>
              </a:tr>
              <a:tr h="16025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2022-0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블록체인 프로젝트 계획 착수 및 진행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348872"/>
                  </a:ext>
                </a:extLst>
              </a:tr>
              <a:tr h="9771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remix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솔리디티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스마트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컨트랙트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민팅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등록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기능 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775921"/>
                  </a:ext>
                </a:extLst>
              </a:tr>
              <a:tr h="533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프론트엔드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37553"/>
                  </a:ext>
                </a:extLst>
              </a:tr>
              <a:tr h="533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2022-05-0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발표 자료 제작 및 보고서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011801"/>
                  </a:ext>
                </a:extLst>
              </a:tr>
              <a:tr h="533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2022-06-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시연 영상 제작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339281"/>
                  </a:ext>
                </a:extLst>
              </a:tr>
              <a:tr h="533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2022-06-11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캡스톤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디자인 보고서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28461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1343E5A5-8859-00CD-129F-662A6E136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1226" y="1933525"/>
            <a:ext cx="6823219" cy="65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406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75D1F5-83FA-4357-822B-C2FA21053C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5"/>
            <a:ext cx="12192000" cy="68531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FA8F62D-8112-4333-8572-93D86B9552D1}"/>
              </a:ext>
            </a:extLst>
          </p:cNvPr>
          <p:cNvSpPr txBox="1"/>
          <p:nvPr/>
        </p:nvSpPr>
        <p:spPr>
          <a:xfrm>
            <a:off x="9971768" y="6606059"/>
            <a:ext cx="2194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BD037-CD83-1212-D620-E6AA9ED6ED33}"/>
              </a:ext>
            </a:extLst>
          </p:cNvPr>
          <p:cNvSpPr txBox="1"/>
          <p:nvPr/>
        </p:nvSpPr>
        <p:spPr>
          <a:xfrm>
            <a:off x="2761593" y="2644170"/>
            <a:ext cx="66688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b="1"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이상입니다</a:t>
            </a:r>
            <a:r>
              <a:rPr lang="en-US" altLang="ko-KR" sz="9600" b="1" dirty="0"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.</a:t>
            </a:r>
            <a:endParaRPr lang="ko-KR" altLang="en-US" sz="9600" b="1" dirty="0">
              <a:solidFill>
                <a:schemeClr val="bg1"/>
              </a:solidFill>
              <a:latin typeface="Ramona" pitchFamily="2" charset="0"/>
              <a:cs typeface="Ramon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983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0823">
      <a:dk1>
        <a:sysClr val="windowText" lastClr="000000"/>
      </a:dk1>
      <a:lt1>
        <a:sysClr val="window" lastClr="FFFFFF"/>
      </a:lt1>
      <a:dk2>
        <a:srgbClr val="8496B0"/>
      </a:dk2>
      <a:lt2>
        <a:srgbClr val="E7E6E6"/>
      </a:lt2>
      <a:accent1>
        <a:srgbClr val="007BCF"/>
      </a:accent1>
      <a:accent2>
        <a:srgbClr val="FFB421"/>
      </a:accent2>
      <a:accent3>
        <a:srgbClr val="DD7A8F"/>
      </a:accent3>
      <a:accent4>
        <a:srgbClr val="00DEAF"/>
      </a:accent4>
      <a:accent5>
        <a:srgbClr val="EBD9AE"/>
      </a:accent5>
      <a:accent6>
        <a:srgbClr val="FF8426"/>
      </a:accent6>
      <a:hlink>
        <a:srgbClr val="3F3F3F"/>
      </a:hlink>
      <a:folHlink>
        <a:srgbClr val="3F3F3F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144</Words>
  <Application>Microsoft Office PowerPoint</Application>
  <PresentationFormat>와이드스크린</PresentationFormat>
  <Paragraphs>36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Ramona</vt:lpstr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규영</cp:lastModifiedBy>
  <cp:revision>27</cp:revision>
  <dcterms:created xsi:type="dcterms:W3CDTF">2021-06-24T07:47:26Z</dcterms:created>
  <dcterms:modified xsi:type="dcterms:W3CDTF">2023-05-29T16:02:22Z</dcterms:modified>
</cp:coreProperties>
</file>